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68" r:id="rId5"/>
    <p:sldId id="259" r:id="rId6"/>
    <p:sldId id="261" r:id="rId7"/>
    <p:sldId id="272" r:id="rId8"/>
    <p:sldId id="267" r:id="rId9"/>
    <p:sldId id="260" r:id="rId10"/>
    <p:sldId id="262" r:id="rId11"/>
    <p:sldId id="271" r:id="rId12"/>
    <p:sldId id="263" r:id="rId13"/>
    <p:sldId id="265" r:id="rId14"/>
    <p:sldId id="273" r:id="rId15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87CCD-68CE-F921-5C0D-3EE72ADB9682}" v="135" dt="2023-01-24T14:41:32.522"/>
    <p1510:client id="{15F218BC-3F86-449F-8906-714D520E3746}" v="9" dt="2023-01-25T10:40:38.504"/>
    <p1510:client id="{43C31312-8DB1-44E2-85B4-2BD89EE09D94}" v="54" dt="2023-01-25T11:01:25.200"/>
    <p1510:client id="{947510AC-1F91-49B4-B9F5-D8456FA20520}" v="94" dt="2023-01-24T19:39:30.362"/>
    <p1510:client id="{97CD6518-1E46-FDFC-AE79-D9EC76AB0599}" v="18" dt="2023-01-25T10:53:35.573"/>
    <p1510:client id="{ADDD282C-D463-BECA-8382-A8B22AF62A53}" v="84" dt="2023-01-25T11:07:19.591"/>
    <p1510:client id="{EB5D98DC-28FE-9FA6-2D51-AF060E0AB3EA}" v="2" dt="2023-01-25T10:16:50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03882D8-1A56-4477-8FC2-BE3961C706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FB6AE08-1CF3-4F69-B88F-459BC44514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29E6F-A931-4287-8446-980CDF55DD90}" type="datetime1">
              <a:rPr lang="nl-NL" smtClean="0"/>
              <a:t>22-2-2023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AB420F-0BA9-4312-83C5-2A171B3360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DF3A980-71FA-4BF3-BB22-766BCFB7A9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205A4-AFAE-46DA-A116-02189B090E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180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E6406-07DF-4E8D-8125-2A9166947765}" type="datetime1">
              <a:rPr lang="nl-NL" smtClean="0"/>
              <a:pPr/>
              <a:t>22-2-2023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7BB22-CAD0-4651-A5BF-2CE43FC5D12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9692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7BB22-CAD0-4651-A5BF-2CE43FC5D12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419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Stro</a:t>
            </a:r>
          </a:p>
          <a:p>
            <a:pPr marL="171450" indent="-171450">
              <a:buFont typeface="Calibri"/>
              <a:buChar char="-"/>
            </a:pPr>
            <a:r>
              <a:rPr lang="en-US" err="1">
                <a:cs typeface="Calibri"/>
              </a:rPr>
              <a:t>Voordelen</a:t>
            </a:r>
            <a:r>
              <a:rPr lang="en-US">
                <a:cs typeface="Calibri"/>
              </a:rPr>
              <a:t> </a:t>
            </a:r>
          </a:p>
          <a:p>
            <a:r>
              <a:rPr lang="en-US">
                <a:cs typeface="Calibri"/>
              </a:rPr>
              <a:t>Licht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goedkoop</a:t>
            </a:r>
            <a:endParaRPr lang="en-US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err="1">
                <a:cs typeface="Calibri"/>
              </a:rPr>
              <a:t>Nadelen</a:t>
            </a:r>
            <a:r>
              <a:rPr lang="en-US">
                <a:cs typeface="Calibri"/>
              </a:rPr>
              <a:t> </a:t>
            </a:r>
          </a:p>
          <a:p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Zaagsel</a:t>
            </a:r>
            <a:r>
              <a:rPr lang="en-US">
                <a:cs typeface="Calibri"/>
              </a:rPr>
              <a:t> </a:t>
            </a:r>
          </a:p>
          <a:p>
            <a:pPr marL="171450" indent="-171450">
              <a:buFont typeface="Calibri"/>
              <a:buChar char="-"/>
            </a:pPr>
            <a:r>
              <a:rPr lang="en-US" err="1">
                <a:cs typeface="Calibri"/>
              </a:rPr>
              <a:t>Voordelen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Goedkoop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neemt</a:t>
            </a:r>
            <a:r>
              <a:rPr lang="en-US">
                <a:cs typeface="Calibri"/>
              </a:rPr>
              <a:t> urine op </a:t>
            </a:r>
            <a:r>
              <a:rPr lang="en-US" err="1">
                <a:cs typeface="Calibri"/>
              </a:rPr>
              <a:t>waardoor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stal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schoon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droog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blijft</a:t>
            </a:r>
            <a:r>
              <a:rPr lang="en-US">
                <a:cs typeface="Calibri"/>
              </a:rPr>
              <a:t>.</a:t>
            </a:r>
          </a:p>
          <a:p>
            <a:pPr marL="171450" indent="-171450">
              <a:buFont typeface="Calibri"/>
              <a:buChar char="-"/>
            </a:pPr>
            <a:r>
              <a:rPr lang="en-US" err="1">
                <a:cs typeface="Calibri"/>
              </a:rPr>
              <a:t>Nadelen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Zaagsel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kan</a:t>
            </a:r>
            <a:r>
              <a:rPr lang="en-US">
                <a:cs typeface="Calibri"/>
              </a:rPr>
              <a:t> splinters </a:t>
            </a:r>
            <a:r>
              <a:rPr lang="en-US" err="1">
                <a:cs typeface="Calibri"/>
              </a:rPr>
              <a:t>bevatten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Houtkrullen</a:t>
            </a:r>
            <a:endParaRPr lang="en-US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err="1">
                <a:cs typeface="Calibri"/>
              </a:rPr>
              <a:t>Voordelen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De </a:t>
            </a:r>
            <a:r>
              <a:rPr lang="en-US" err="1">
                <a:cs typeface="Calibri"/>
              </a:rPr>
              <a:t>paarden</a:t>
            </a:r>
            <a:r>
              <a:rPr lang="en-US">
                <a:cs typeface="Calibri"/>
              </a:rPr>
              <a:t> eten het </a:t>
            </a:r>
            <a:r>
              <a:rPr lang="en-US" err="1">
                <a:cs typeface="Calibri"/>
              </a:rPr>
              <a:t>vaak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niet</a:t>
            </a:r>
            <a:r>
              <a:rPr lang="en-US">
                <a:cs typeface="Calibri"/>
              </a:rPr>
              <a:t> op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stofvrij</a:t>
            </a:r>
            <a:endParaRPr lang="en-US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err="1">
                <a:cs typeface="Calibri"/>
              </a:rPr>
              <a:t>Nadelen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Neemt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vocht</a:t>
            </a:r>
            <a:r>
              <a:rPr lang="en-US">
                <a:cs typeface="Calibri"/>
              </a:rPr>
              <a:t> minder </a:t>
            </a:r>
            <a:r>
              <a:rPr lang="en-US" err="1">
                <a:cs typeface="Calibri"/>
              </a:rPr>
              <a:t>goed</a:t>
            </a:r>
            <a:r>
              <a:rPr lang="en-US">
                <a:cs typeface="Calibri"/>
              </a:rPr>
              <a:t> op dan </a:t>
            </a:r>
            <a:r>
              <a:rPr lang="en-US" err="1">
                <a:cs typeface="Calibri"/>
              </a:rPr>
              <a:t>vlas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Vlas</a:t>
            </a:r>
          </a:p>
          <a:p>
            <a:pPr marL="171450" indent="-171450">
              <a:buFont typeface="Calibri"/>
              <a:buChar char="-"/>
            </a:pPr>
            <a:r>
              <a:rPr lang="en-US" err="1">
                <a:cs typeface="Calibri"/>
              </a:rPr>
              <a:t>Voordelen</a:t>
            </a:r>
            <a:r>
              <a:rPr lang="en-US">
                <a:cs typeface="Calibri"/>
              </a:rPr>
              <a:t> </a:t>
            </a:r>
          </a:p>
          <a:p>
            <a:r>
              <a:rPr lang="en-US" err="1">
                <a:cs typeface="Calibri"/>
              </a:rPr>
              <a:t>Stofvrij</a:t>
            </a:r>
          </a:p>
          <a:p>
            <a:pPr marL="171450" indent="-171450">
              <a:buFont typeface="Calibri"/>
              <a:buChar char="-"/>
            </a:pPr>
            <a:r>
              <a:rPr lang="en-US" err="1">
                <a:cs typeface="Calibri"/>
              </a:rPr>
              <a:t>Nadelen</a:t>
            </a:r>
            <a:r>
              <a:rPr lang="en-US">
                <a:cs typeface="Calibri"/>
              </a:rPr>
              <a:t> </a:t>
            </a:r>
          </a:p>
          <a:p>
            <a:r>
              <a:rPr lang="en-US">
                <a:cs typeface="Calibri"/>
              </a:rPr>
              <a:t>Duur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7BB22-CAD0-4651-A5BF-2CE43FC5D125}" type="slidenum">
              <a:rPr lang="nl-NL" noProof="0" smtClean="0"/>
              <a:t>6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16290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Stro</a:t>
            </a:r>
          </a:p>
          <a:p>
            <a:pPr marL="171450" indent="-171450">
              <a:buFont typeface="Calibri"/>
              <a:buChar char="-"/>
            </a:pPr>
            <a:r>
              <a:rPr lang="en-US" err="1">
                <a:cs typeface="Calibri"/>
              </a:rPr>
              <a:t>Voordelen</a:t>
            </a:r>
            <a:r>
              <a:rPr lang="en-US">
                <a:cs typeface="Calibri"/>
              </a:rPr>
              <a:t> </a:t>
            </a:r>
          </a:p>
          <a:p>
            <a:r>
              <a:rPr lang="en-US">
                <a:cs typeface="Calibri"/>
              </a:rPr>
              <a:t>Licht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goedkoop</a:t>
            </a:r>
            <a:endParaRPr lang="en-US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err="1">
                <a:cs typeface="Calibri"/>
              </a:rPr>
              <a:t>Nadelen</a:t>
            </a:r>
            <a:r>
              <a:rPr lang="en-US">
                <a:cs typeface="Calibri"/>
              </a:rPr>
              <a:t> </a:t>
            </a:r>
          </a:p>
          <a:p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Zaagsel</a:t>
            </a:r>
            <a:r>
              <a:rPr lang="en-US">
                <a:cs typeface="Calibri"/>
              </a:rPr>
              <a:t> </a:t>
            </a:r>
          </a:p>
          <a:p>
            <a:pPr marL="171450" indent="-171450">
              <a:buFont typeface="Calibri"/>
              <a:buChar char="-"/>
            </a:pPr>
            <a:r>
              <a:rPr lang="en-US" err="1">
                <a:cs typeface="Calibri"/>
              </a:rPr>
              <a:t>Voordelen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Goedkoop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neemt</a:t>
            </a:r>
            <a:r>
              <a:rPr lang="en-US">
                <a:cs typeface="Calibri"/>
              </a:rPr>
              <a:t> urine op </a:t>
            </a:r>
            <a:r>
              <a:rPr lang="en-US" err="1">
                <a:cs typeface="Calibri"/>
              </a:rPr>
              <a:t>waardoor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stal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schoon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droog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blijft</a:t>
            </a:r>
            <a:r>
              <a:rPr lang="en-US">
                <a:cs typeface="Calibri"/>
              </a:rPr>
              <a:t>.</a:t>
            </a:r>
          </a:p>
          <a:p>
            <a:pPr marL="171450" indent="-171450">
              <a:buFont typeface="Calibri"/>
              <a:buChar char="-"/>
            </a:pPr>
            <a:r>
              <a:rPr lang="en-US" err="1">
                <a:cs typeface="Calibri"/>
              </a:rPr>
              <a:t>Nadelen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Zaagsel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kan</a:t>
            </a:r>
            <a:r>
              <a:rPr lang="en-US">
                <a:cs typeface="Calibri"/>
              </a:rPr>
              <a:t> splinters </a:t>
            </a:r>
            <a:r>
              <a:rPr lang="en-US" err="1">
                <a:cs typeface="Calibri"/>
              </a:rPr>
              <a:t>bevatten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Houtkrullen</a:t>
            </a:r>
            <a:endParaRPr lang="en-US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err="1">
                <a:cs typeface="Calibri"/>
              </a:rPr>
              <a:t>Voordelen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De </a:t>
            </a:r>
            <a:r>
              <a:rPr lang="en-US" err="1">
                <a:cs typeface="Calibri"/>
              </a:rPr>
              <a:t>paarden</a:t>
            </a:r>
            <a:r>
              <a:rPr lang="en-US">
                <a:cs typeface="Calibri"/>
              </a:rPr>
              <a:t> eten het </a:t>
            </a:r>
            <a:r>
              <a:rPr lang="en-US" err="1">
                <a:cs typeface="Calibri"/>
              </a:rPr>
              <a:t>vaak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niet</a:t>
            </a:r>
            <a:r>
              <a:rPr lang="en-US">
                <a:cs typeface="Calibri"/>
              </a:rPr>
              <a:t> op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stofvrij</a:t>
            </a:r>
            <a:endParaRPr lang="en-US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err="1">
                <a:cs typeface="Calibri"/>
              </a:rPr>
              <a:t>Nadelen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Neemt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vocht</a:t>
            </a:r>
            <a:r>
              <a:rPr lang="en-US">
                <a:cs typeface="Calibri"/>
              </a:rPr>
              <a:t> minder </a:t>
            </a:r>
            <a:r>
              <a:rPr lang="en-US" err="1">
                <a:cs typeface="Calibri"/>
              </a:rPr>
              <a:t>goed</a:t>
            </a:r>
            <a:r>
              <a:rPr lang="en-US">
                <a:cs typeface="Calibri"/>
              </a:rPr>
              <a:t> op dan </a:t>
            </a:r>
            <a:r>
              <a:rPr lang="en-US" err="1">
                <a:cs typeface="Calibri"/>
              </a:rPr>
              <a:t>vlas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Vlas</a:t>
            </a:r>
          </a:p>
          <a:p>
            <a:pPr marL="171450" indent="-171450">
              <a:buFont typeface="Calibri"/>
              <a:buChar char="-"/>
            </a:pPr>
            <a:r>
              <a:rPr lang="en-US" err="1">
                <a:cs typeface="Calibri"/>
              </a:rPr>
              <a:t>Voordelen</a:t>
            </a:r>
            <a:r>
              <a:rPr lang="en-US">
                <a:cs typeface="Calibri"/>
              </a:rPr>
              <a:t> </a:t>
            </a:r>
          </a:p>
          <a:p>
            <a:r>
              <a:rPr lang="en-US" err="1">
                <a:cs typeface="Calibri"/>
              </a:rPr>
              <a:t>Stofvrij</a:t>
            </a:r>
          </a:p>
          <a:p>
            <a:pPr marL="171450" indent="-171450">
              <a:buFont typeface="Calibri"/>
              <a:buChar char="-"/>
            </a:pPr>
            <a:r>
              <a:rPr lang="en-US" err="1">
                <a:cs typeface="Calibri"/>
              </a:rPr>
              <a:t>Nadelen</a:t>
            </a:r>
            <a:r>
              <a:rPr lang="en-US">
                <a:cs typeface="Calibri"/>
              </a:rPr>
              <a:t> </a:t>
            </a:r>
          </a:p>
          <a:p>
            <a:r>
              <a:rPr lang="en-US">
                <a:cs typeface="Calibri"/>
              </a:rPr>
              <a:t>Duur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7BB22-CAD0-4651-A5BF-2CE43FC5D125}" type="slidenum">
              <a:rPr lang="nl-NL" noProof="0" smtClean="0"/>
              <a:t>7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50896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Stro, </a:t>
            </a:r>
            <a:r>
              <a:rPr lang="en-US" err="1">
                <a:cs typeface="Calibri"/>
              </a:rPr>
              <a:t>zaagsel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hoetkrullen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vlas</a:t>
            </a:r>
            <a:endParaRPr lang="en-US">
              <a:cs typeface="Calibri"/>
            </a:endParaRPr>
          </a:p>
          <a:p>
            <a:r>
              <a:rPr lang="en-US"/>
              <a:t>Stro, </a:t>
            </a:r>
            <a:r>
              <a:rPr lang="en-US" err="1"/>
              <a:t>Voordelen</a:t>
            </a:r>
            <a:r>
              <a:rPr lang="en-US"/>
              <a:t>: Licht </a:t>
            </a:r>
            <a:r>
              <a:rPr lang="en-US" err="1"/>
              <a:t>en</a:t>
            </a:r>
            <a:r>
              <a:rPr lang="en-US"/>
              <a:t> </a:t>
            </a:r>
            <a:r>
              <a:rPr lang="en-US" err="1"/>
              <a:t>goedkoop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err="1"/>
              <a:t>Zaagsel</a:t>
            </a:r>
            <a:r>
              <a:rPr lang="en-US"/>
              <a:t>, </a:t>
            </a:r>
            <a:r>
              <a:rPr lang="en-US" err="1"/>
              <a:t>Voordelen</a:t>
            </a:r>
            <a:r>
              <a:rPr lang="en-US"/>
              <a:t>: </a:t>
            </a:r>
            <a:r>
              <a:rPr lang="en-US" err="1"/>
              <a:t>Goedkoop</a:t>
            </a:r>
            <a:r>
              <a:rPr lang="en-US"/>
              <a:t>, </a:t>
            </a:r>
            <a:r>
              <a:rPr lang="en-US" err="1"/>
              <a:t>neemt</a:t>
            </a:r>
            <a:r>
              <a:rPr lang="en-US"/>
              <a:t> urine op </a:t>
            </a:r>
            <a:r>
              <a:rPr lang="en-US" err="1"/>
              <a:t>waardoor</a:t>
            </a:r>
            <a:r>
              <a:rPr lang="en-US"/>
              <a:t> de </a:t>
            </a:r>
            <a:r>
              <a:rPr lang="en-US" err="1"/>
              <a:t>stal</a:t>
            </a:r>
            <a:r>
              <a:rPr lang="en-US"/>
              <a:t> </a:t>
            </a:r>
            <a:r>
              <a:rPr lang="en-US" err="1"/>
              <a:t>schoon</a:t>
            </a:r>
            <a:r>
              <a:rPr lang="en-US"/>
              <a:t> </a:t>
            </a:r>
            <a:r>
              <a:rPr lang="en-US" err="1"/>
              <a:t>en</a:t>
            </a:r>
            <a:r>
              <a:rPr lang="en-US"/>
              <a:t> </a:t>
            </a:r>
            <a:r>
              <a:rPr lang="en-US" err="1"/>
              <a:t>droog</a:t>
            </a:r>
            <a:r>
              <a:rPr lang="en-US"/>
              <a:t> </a:t>
            </a:r>
            <a:r>
              <a:rPr lang="en-US" err="1"/>
              <a:t>blijft</a:t>
            </a:r>
            <a:r>
              <a:rPr lang="en-US"/>
              <a:t>.</a:t>
            </a:r>
          </a:p>
          <a:p>
            <a:r>
              <a:rPr lang="en-US" err="1"/>
              <a:t>Nadelen</a:t>
            </a:r>
            <a:r>
              <a:rPr lang="en-US"/>
              <a:t>: </a:t>
            </a:r>
            <a:r>
              <a:rPr lang="en-US" err="1"/>
              <a:t>Zaagsel</a:t>
            </a:r>
            <a:r>
              <a:rPr lang="en-US"/>
              <a:t> </a:t>
            </a:r>
            <a:r>
              <a:rPr lang="en-US" err="1"/>
              <a:t>kan</a:t>
            </a:r>
            <a:r>
              <a:rPr lang="en-US"/>
              <a:t> splinters </a:t>
            </a:r>
            <a:r>
              <a:rPr lang="en-US" err="1"/>
              <a:t>bevatten</a:t>
            </a:r>
            <a:endParaRPr lang="en-US" err="1">
              <a:cs typeface="Calibri"/>
            </a:endParaRPr>
          </a:p>
          <a:p>
            <a:endParaRPr lang="en-US"/>
          </a:p>
          <a:p>
            <a:r>
              <a:rPr lang="en-US" err="1"/>
              <a:t>Houtkrullen</a:t>
            </a:r>
            <a:r>
              <a:rPr lang="en-US"/>
              <a:t>, </a:t>
            </a:r>
            <a:r>
              <a:rPr lang="en-US" err="1"/>
              <a:t>Voordelen</a:t>
            </a:r>
            <a:r>
              <a:rPr lang="en-US"/>
              <a:t>: De </a:t>
            </a:r>
            <a:r>
              <a:rPr lang="en-US" err="1"/>
              <a:t>paarden</a:t>
            </a:r>
            <a:r>
              <a:rPr lang="en-US"/>
              <a:t> eten het </a:t>
            </a:r>
            <a:r>
              <a:rPr lang="en-US" err="1"/>
              <a:t>vaak</a:t>
            </a:r>
            <a:r>
              <a:rPr lang="en-US"/>
              <a:t> </a:t>
            </a:r>
            <a:r>
              <a:rPr lang="en-US" err="1"/>
              <a:t>niet</a:t>
            </a:r>
            <a:r>
              <a:rPr lang="en-US"/>
              <a:t> op </a:t>
            </a:r>
            <a:r>
              <a:rPr lang="en-US" err="1"/>
              <a:t>en</a:t>
            </a:r>
            <a:r>
              <a:rPr lang="en-US"/>
              <a:t> </a:t>
            </a:r>
            <a:r>
              <a:rPr lang="en-US" err="1"/>
              <a:t>stofvrij</a:t>
            </a:r>
            <a:endParaRPr lang="en-US">
              <a:cs typeface="Calibri"/>
            </a:endParaRPr>
          </a:p>
          <a:p>
            <a:r>
              <a:rPr lang="en-US" err="1"/>
              <a:t>Nadelen</a:t>
            </a:r>
            <a:r>
              <a:rPr lang="en-US"/>
              <a:t>: </a:t>
            </a:r>
            <a:r>
              <a:rPr lang="en-US" err="1"/>
              <a:t>Neemt</a:t>
            </a:r>
            <a:r>
              <a:rPr lang="en-US"/>
              <a:t> </a:t>
            </a:r>
            <a:r>
              <a:rPr lang="en-US" err="1"/>
              <a:t>vocht</a:t>
            </a:r>
            <a:r>
              <a:rPr lang="en-US"/>
              <a:t> minder </a:t>
            </a:r>
            <a:r>
              <a:rPr lang="en-US" err="1"/>
              <a:t>goed</a:t>
            </a:r>
            <a:r>
              <a:rPr lang="en-US"/>
              <a:t> op dan </a:t>
            </a:r>
            <a:r>
              <a:rPr lang="en-US" err="1"/>
              <a:t>vlas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/>
              <a:t>Vlas, </a:t>
            </a:r>
            <a:r>
              <a:rPr lang="en-US" err="1"/>
              <a:t>Voordelen</a:t>
            </a:r>
            <a:r>
              <a:rPr lang="en-US"/>
              <a:t>: </a:t>
            </a:r>
            <a:r>
              <a:rPr lang="en-US" err="1"/>
              <a:t>Stofvrij</a:t>
            </a:r>
            <a:endParaRPr lang="en-US">
              <a:cs typeface="Calibri"/>
            </a:endParaRPr>
          </a:p>
          <a:p>
            <a:r>
              <a:rPr lang="en-US" err="1"/>
              <a:t>Nadelen</a:t>
            </a:r>
            <a:r>
              <a:rPr lang="en-US"/>
              <a:t>: Duur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Potstal</a:t>
            </a:r>
            <a:r>
              <a:rPr lang="en-US">
                <a:cs typeface="Calibri"/>
              </a:rPr>
              <a:t>: </a:t>
            </a:r>
            <a:r>
              <a:rPr lang="en-US" err="1">
                <a:cs typeface="Calibri"/>
              </a:rPr>
              <a:t>een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stal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waar</a:t>
            </a:r>
            <a:r>
              <a:rPr lang="en-US">
                <a:cs typeface="Calibri"/>
              </a:rPr>
              <a:t> in de </a:t>
            </a:r>
            <a:r>
              <a:rPr lang="en-US" err="1">
                <a:cs typeface="Calibri"/>
              </a:rPr>
              <a:t>mest</a:t>
            </a:r>
            <a:r>
              <a:rPr lang="en-US">
                <a:cs typeface="Calibri"/>
              </a:rPr>
              <a:t> word </a:t>
            </a:r>
            <a:r>
              <a:rPr lang="en-US" err="1">
                <a:cs typeface="Calibri"/>
              </a:rPr>
              <a:t>opgepot</a:t>
            </a:r>
            <a:r>
              <a:rPr lang="en-US">
                <a:cs typeface="Calibri"/>
              </a:rPr>
              <a:t>, er word </a:t>
            </a:r>
            <a:r>
              <a:rPr lang="en-US" err="1">
                <a:cs typeface="Calibri"/>
              </a:rPr>
              <a:t>telken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meer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nieuw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stro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bij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gelegd</a:t>
            </a:r>
            <a:r>
              <a:rPr lang="en-US">
                <a:cs typeface="Calibri"/>
              </a:rPr>
              <a:t> tot de </a:t>
            </a:r>
            <a:r>
              <a:rPr lang="en-US" err="1">
                <a:cs typeface="Calibri"/>
              </a:rPr>
              <a:t>laag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redelijk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dik</a:t>
            </a:r>
            <a:r>
              <a:rPr lang="en-US">
                <a:cs typeface="Calibri"/>
              </a:rPr>
              <a:t> is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dan </a:t>
            </a:r>
            <a:r>
              <a:rPr lang="en-US" err="1">
                <a:cs typeface="Calibri"/>
              </a:rPr>
              <a:t>ruim</a:t>
            </a:r>
            <a:r>
              <a:rPr lang="en-US">
                <a:cs typeface="Calibri"/>
              </a:rPr>
              <a:t> je het op. De </a:t>
            </a:r>
            <a:r>
              <a:rPr lang="en-US" err="1">
                <a:cs typeface="Calibri"/>
              </a:rPr>
              <a:t>dieren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lopen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hier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ook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vrij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rond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Hooivork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mestvork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schep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bezem</a:t>
            </a:r>
            <a:r>
              <a:rPr lang="en-US">
                <a:cs typeface="Calibri"/>
              </a:rPr>
              <a:t>. Voor het </a:t>
            </a:r>
            <a:r>
              <a:rPr lang="en-US" err="1">
                <a:cs typeface="Calibri"/>
              </a:rPr>
              <a:t>uitmesten</a:t>
            </a:r>
          </a:p>
          <a:p>
            <a:endParaRPr lang="en-US">
              <a:cs typeface="Calibri"/>
            </a:endParaRPr>
          </a:p>
          <a:p>
            <a:pPr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err="1">
                <a:cs typeface="Calibri"/>
              </a:rPr>
              <a:t>Wanner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gebruik</a:t>
            </a:r>
            <a:r>
              <a:rPr lang="en-US">
                <a:cs typeface="Calibri"/>
              </a:rPr>
              <a:t> je de </a:t>
            </a:r>
            <a:r>
              <a:rPr lang="en-US" err="1">
                <a:cs typeface="Calibri"/>
              </a:rPr>
              <a:t>hooivork</a:t>
            </a:r>
            <a:r>
              <a:rPr lang="en-US">
                <a:cs typeface="Calibri"/>
              </a:rPr>
              <a:t>? </a:t>
            </a:r>
            <a:r>
              <a:rPr lang="en-US"/>
              <a:t>Met </a:t>
            </a:r>
            <a:r>
              <a:rPr lang="en-US" err="1"/>
              <a:t>een</a:t>
            </a:r>
            <a:r>
              <a:rPr lang="en-US"/>
              <a:t> </a:t>
            </a:r>
            <a:r>
              <a:rPr lang="en-US" err="1"/>
              <a:t>hooivork</a:t>
            </a:r>
            <a:r>
              <a:rPr lang="en-US"/>
              <a:t> </a:t>
            </a:r>
            <a:r>
              <a:rPr lang="en-US" err="1"/>
              <a:t>verplaats</a:t>
            </a:r>
            <a:r>
              <a:rPr lang="en-US"/>
              <a:t> je </a:t>
            </a:r>
            <a:r>
              <a:rPr lang="en-US" err="1"/>
              <a:t>hooi</a:t>
            </a:r>
            <a:r>
              <a:rPr lang="en-US"/>
              <a:t> of </a:t>
            </a:r>
            <a:r>
              <a:rPr lang="en-US" err="1"/>
              <a:t>stro</a:t>
            </a:r>
            <a:r>
              <a:rPr lang="en-US"/>
              <a:t>. </a:t>
            </a:r>
            <a:r>
              <a:rPr lang="en-US" err="1"/>
              <a:t>Ook</a:t>
            </a:r>
            <a:r>
              <a:rPr lang="en-US"/>
              <a:t> </a:t>
            </a:r>
            <a:r>
              <a:rPr lang="en-US" err="1"/>
              <a:t>gebruik</a:t>
            </a:r>
            <a:r>
              <a:rPr lang="en-US"/>
              <a:t> je het om </a:t>
            </a:r>
            <a:r>
              <a:rPr lang="en-US" err="1"/>
              <a:t>mest</a:t>
            </a:r>
            <a:r>
              <a:rPr lang="en-US"/>
              <a:t> </a:t>
            </a:r>
            <a:r>
              <a:rPr lang="en-US" err="1"/>
              <a:t>en</a:t>
            </a:r>
            <a:r>
              <a:rPr lang="en-US"/>
              <a:t> </a:t>
            </a:r>
            <a:r>
              <a:rPr lang="en-US" err="1"/>
              <a:t>plas</a:t>
            </a:r>
            <a:r>
              <a:rPr lang="en-US"/>
              <a:t> </a:t>
            </a:r>
            <a:r>
              <a:rPr lang="en-US" err="1"/>
              <a:t>uit</a:t>
            </a:r>
            <a:r>
              <a:rPr lang="en-US"/>
              <a:t> de </a:t>
            </a:r>
            <a:r>
              <a:rPr lang="en-US" err="1"/>
              <a:t>stallen</a:t>
            </a:r>
            <a:r>
              <a:rPr lang="en-US"/>
              <a:t> </a:t>
            </a:r>
            <a:r>
              <a:rPr lang="en-US" err="1"/>
              <a:t>te</a:t>
            </a:r>
            <a:r>
              <a:rPr lang="en-US"/>
              <a:t> </a:t>
            </a:r>
            <a:r>
              <a:rPr lang="en-US" err="1"/>
              <a:t>verwijderen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pPr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7BB22-CAD0-4651-A5BF-2CE43FC5D125}" type="slidenum">
              <a:rPr lang="nl-NL" noProof="0" smtClean="0"/>
              <a:t>12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9985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rtlCol="0" anchor="b">
            <a:noAutofit/>
          </a:bodyPr>
          <a:lstStyle>
            <a:lvl1pPr algn="ctr" rtl="0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28CCDDD9-1586-44D0-99D2-686F25CD3320}" type="datetime1">
              <a:rPr lang="nl-NL" noProof="0" smtClean="0"/>
              <a:t>22-2-2023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grpSp>
        <p:nvGrpSpPr>
          <p:cNvPr id="7" name="Groe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Vrije v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Vrije v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371600" y="2295525"/>
            <a:ext cx="9601200" cy="3571875"/>
          </a:xfrm>
        </p:spPr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CDB61A-AED0-40DA-BCD2-314AC3F150CA}" type="datetime1">
              <a:rPr lang="nl-NL" noProof="0" smtClean="0"/>
              <a:t>22-2-2023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371600" y="624156"/>
            <a:ext cx="8179641" cy="5243244"/>
          </a:xfrm>
        </p:spPr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DFA58E-A04B-4CD0-89A8-22B9BDD94A77}" type="datetime1">
              <a:rPr lang="nl-NL" noProof="0" smtClean="0"/>
              <a:t>22-2-2023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84F3C4-2C0B-7482-A64F-D0B73FBD7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DA33E2-1B59-F3EF-7EF6-703B57A3F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63D74D-6304-90A5-158E-CB9F8B2FF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3858-43B0-4FAD-B10C-1809C65F9DAE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788A02-49A4-8CF2-6284-67DEABBF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F2A1B1-75C1-5584-50B3-F86E50B6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C93E-C760-4F89-A525-0686D91427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592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2AC21-EBE6-CFC8-9DDB-82F2D91F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8B2DE0-1B51-AF87-8907-C19C87C19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71A822-1348-1AF9-8A7C-7E53DF04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3858-43B0-4FAD-B10C-1809C65F9DAE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E7A52A-E5B6-408C-916F-61D062159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7D8218-2D8A-7E58-3FC6-83035C54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C93E-C760-4F89-A525-0686D91427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322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EBD9F-5777-65E1-640C-9B1BC716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C0B64E-6163-67EE-8FD3-1E248F0AF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846493-0C63-278D-AA62-47F1A0AEB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3858-43B0-4FAD-B10C-1809C65F9DAE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BDA9C1-6EFB-811A-BE11-51882F9A4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8BB620-B9ED-40C0-1BE8-0783242D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C93E-C760-4F89-A525-0686D91427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183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D8A19-8E06-B2E8-DB1B-DFE3A887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22EE9E-FE16-56BF-39F2-CF1E25A12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EF38A4-9969-DA6E-9437-A5126C94E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58B0A1-9653-412E-314B-21BCC7703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3858-43B0-4FAD-B10C-1809C65F9DAE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C4917DB-3ADE-CE63-8121-B0D4C52D8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0E8155-BEFE-E0F8-6B61-6E4D6659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C93E-C760-4F89-A525-0686D91427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8110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D20BB-9183-9E26-70F6-070A5F507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E73898-18F3-7156-81CD-927755343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53ABBFF-4BB9-ACB5-016F-11C962622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B82BC9C-8500-7089-A4C0-1418BBAA6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0DB00AC-1AF8-AB2D-5D49-99F3AD402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9D08002-342C-3597-423C-CB73ADED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3858-43B0-4FAD-B10C-1809C65F9DAE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052D9A4-59D1-6D9D-41EE-120363AE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7D6F07F-F488-F62B-76FA-E36414809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C93E-C760-4F89-A525-0686D91427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88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B5944-6513-083D-E8A3-A6AFA498C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CBB66EE-9290-294D-9345-1C304EEA8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3858-43B0-4FAD-B10C-1809C65F9DAE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ED8CBA2-4837-6377-3801-9321396C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707BF20-669D-1663-2BEA-8536AA80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C93E-C760-4F89-A525-0686D91427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063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5B5E975-6D3E-8481-D1F9-905DB1B4D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3858-43B0-4FAD-B10C-1809C65F9DAE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C92CF14-727C-0089-D8D2-883475868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CB3C46-7855-B614-2CD5-6F794939D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C93E-C760-4F89-A525-0686D91427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3578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0602E-469D-74AB-6143-A3FF42BE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2A9FD0-EE6D-200D-6129-78B4619E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50C5E34-7231-62CA-D87C-09A39BE24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3515DC-F9CE-EA62-B51B-60043022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3858-43B0-4FAD-B10C-1809C65F9DAE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A18AEDE-C104-BAE2-3EF0-DCF65089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10224A-B75C-438F-6DBD-140D3CB0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C93E-C760-4F89-A525-0686D91427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817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ED5141-F435-4ECD-8531-68B8619B1E19}" type="datetime1">
              <a:rPr lang="nl-NL" noProof="0" smtClean="0"/>
              <a:t>22-2-2023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C83C7-390D-9A33-23A2-94A00193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D3F1156-DB42-6393-E5FD-70A54B0E3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AD2F4A-4812-8CB1-8B17-0634D2B67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0666D3D-216E-0F0D-F8C2-8D78077A2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3858-43B0-4FAD-B10C-1809C65F9DAE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AD3967-71DF-9B28-5FE8-85A0D4FE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64FC90-12FC-47D7-BF76-192727CD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C93E-C760-4F89-A525-0686D91427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490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6C9AB-CFED-E388-26F5-ED968C89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1B27E4E-8EF4-6640-1A95-E38E12F22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C4BFCE-BF6E-A164-DB39-66A80F427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3858-43B0-4FAD-B10C-1809C65F9DAE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296A7D-7736-B497-7A11-C6A3B8529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FDA0FD-1DD3-0690-4BC8-09475823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C93E-C760-4F89-A525-0686D91427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525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4FAA3AE-77E2-6A90-BC7A-0A12CC435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4FFA9EF-46A3-1E0C-7033-F87308499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BC43A3-958F-5F52-676E-704CC8A0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3858-43B0-4FAD-B10C-1809C65F9DAE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081EFE-90F6-C818-A298-A3EAB461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6BB68D-76B2-2852-292F-6A612516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C93E-C760-4F89-A525-0686D91427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89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 rtl="0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0BB6B4E-6999-4FD2-9E4D-F8531443948C}" type="datetime1">
              <a:rPr lang="nl-NL" noProof="0" smtClean="0"/>
              <a:t>22-2-2023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7" name="Vrije vorm 6" title="Bijsnijdmarkering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F21248-E706-4706-8AC4-9C962D4D9EEC}" type="datetime1">
              <a:rPr lang="nl-NL" noProof="0" smtClean="0"/>
              <a:t>22-2-2023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7975FD-D48D-4662-80D7-1F7480D4B490}" type="datetime1">
              <a:rPr lang="nl-NL" noProof="0" smtClean="0"/>
              <a:t>22-2-2023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79ECA4-B6BA-4320-8161-5DC83587933F}" type="datetime1">
              <a:rPr lang="nl-NL" noProof="0" smtClean="0"/>
              <a:t>22-2-2023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F6F830-8790-494D-A682-704FF7A411C1}" type="datetime1">
              <a:rPr lang="nl-NL" noProof="0" smtClean="0"/>
              <a:t>22-2-2023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 title="Achtergrondvorm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Autofit/>
          </a:bodyPr>
          <a:lstStyle>
            <a:lvl1pPr rtl="0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256020" y="685801"/>
            <a:ext cx="5212080" cy="517525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6344"/>
            <a:ext cx="3855720" cy="3011056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9122EF8-DFEE-4244-B6E0-2D6AFB007BE4}" type="datetime1">
              <a:rPr lang="nl-NL" noProof="0" smtClean="0"/>
              <a:t>22-2-2023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9" name="Rechthoek 8" title="Scheidingsbalk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 title="Achtergrondvorm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rmAutofit/>
          </a:bodyPr>
          <a:lstStyle>
            <a:lvl1pPr rtl="0">
              <a:lnSpc>
                <a:spcPct val="84000"/>
              </a:lnSpc>
              <a:defRPr sz="4800" baseline="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532120" y="0"/>
            <a:ext cx="6659880" cy="6857999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5968"/>
            <a:ext cx="3855720" cy="3011432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19488A5-60E7-46F8-AFB6-6800A92CCD3E}" type="datetime1">
              <a:rPr lang="nl-NL" noProof="0" smtClean="0"/>
              <a:t>22-2-2023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9" name="Rechthoek 8" title="Scheidingsbalk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19A35D3E-BD12-4CCC-8BB5-01CFD0C3BC98}" type="datetime1">
              <a:rPr lang="nl-NL" noProof="0" smtClean="0"/>
              <a:t>22-2-2023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9" name="Rechthoek 8" title="Zijbalk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750A606-8F30-E04E-918F-9306701D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EFCC60-74E4-5A95-9530-345C4FFFC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FF0DB8-9B4B-198F-5C13-2CE97610A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03858-43B0-4FAD-B10C-1809C65F9DAE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43957F-3000-54DE-C03F-F97261C5C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26EE1C-E197-D09A-A64E-BB0866F14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8C93E-C760-4F89-A525-0686D91427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74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1435618"/>
          </a:xfrm>
        </p:spPr>
        <p:txBody>
          <a:bodyPr rtlCol="0"/>
          <a:lstStyle/>
          <a:p>
            <a:r>
              <a:rPr lang="nl-NL" sz="4800">
                <a:latin typeface="Times New Roman"/>
                <a:cs typeface="Calibri"/>
              </a:rPr>
              <a:t>Huisvesting &amp; Hygiëne </a:t>
            </a:r>
            <a:endParaRPr lang="en-US" sz="4800">
              <a:latin typeface="Times New Roman"/>
              <a:cs typeface="Calibri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Les 3</a:t>
            </a:r>
          </a:p>
        </p:txBody>
      </p:sp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F1D4C-F830-F360-465F-CD38FAED7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+mj-lt"/>
                <a:cs typeface="+mj-lt"/>
              </a:rPr>
              <a:t>Gereedschap</a:t>
            </a:r>
            <a:r>
              <a:rPr lang="en-US">
                <a:ea typeface="+mj-lt"/>
                <a:cs typeface="+mj-lt"/>
              </a:rPr>
              <a:t> </a:t>
            </a:r>
            <a:r>
              <a:rPr lang="en-US" err="1">
                <a:ea typeface="+mj-lt"/>
                <a:cs typeface="+mj-lt"/>
              </a:rPr>
              <a:t>en</a:t>
            </a:r>
            <a:r>
              <a:rPr lang="en-US">
                <a:ea typeface="+mj-lt"/>
                <a:cs typeface="+mj-lt"/>
              </a:rPr>
              <a:t> </a:t>
            </a:r>
            <a:r>
              <a:rPr lang="en-US" err="1">
                <a:ea typeface="+mj-lt"/>
                <a:cs typeface="+mj-lt"/>
              </a:rPr>
              <a:t>materialen</a:t>
            </a:r>
            <a:endParaRPr lang="nl-NL" err="1">
              <a:ea typeface="+mj-lt"/>
              <a:cs typeface="+mj-lt"/>
            </a:endParaRPr>
          </a:p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804692-F2D2-0380-FC03-2A9F60E29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Schep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063A0EC-478C-B48F-82D3-84170C988C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nl-NL"/>
              <a:t>Verplaatsing: zand grond grind </a:t>
            </a:r>
          </a:p>
          <a:p>
            <a:pPr marL="383540" indent="-383540"/>
            <a:r>
              <a:rPr lang="nl-NL"/>
              <a:t>Spitten(omdraaien van grond)en graven</a:t>
            </a:r>
          </a:p>
          <a:p>
            <a:pPr marL="383540" indent="-383540"/>
            <a:endParaRPr lang="nl-NL"/>
          </a:p>
          <a:p>
            <a:pPr marL="383540" indent="-383540"/>
            <a:endParaRPr lang="nl-NL"/>
          </a:p>
          <a:p>
            <a:pPr marL="383540" indent="-383540"/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5C3BEAF-AE07-6FA4-89AB-A9F2E2C5AB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/>
              <a:t>Bezem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BE2A950-E1E8-5D1F-3B40-E3D26E5D573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nl-NL"/>
              <a:t>Verplaatsing van klein pruttel </a:t>
            </a:r>
          </a:p>
          <a:p>
            <a:pPr marL="383540" indent="-383540"/>
            <a:r>
              <a:rPr lang="nl-NL"/>
              <a:t>Doeleinde schoonmaken weghalen van vies </a:t>
            </a:r>
          </a:p>
          <a:p>
            <a:pPr marL="383540" indent="-383540"/>
            <a:endParaRPr lang="nl-NL"/>
          </a:p>
        </p:txBody>
      </p:sp>
      <p:pic>
        <p:nvPicPr>
          <p:cNvPr id="7" name="Afbeelding 7" descr="Afbeelding met grond, buiten, rots, gereedschap&#10;&#10;Automatisch gegenereerde beschrijving">
            <a:extLst>
              <a:ext uri="{FF2B5EF4-FFF2-40B4-BE49-F238E27FC236}">
                <a16:creationId xmlns:a16="http://schemas.microsoft.com/office/drawing/2014/main" id="{83AE5342-DDCC-72B2-8633-BE7E77987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306" y="4944372"/>
            <a:ext cx="2743200" cy="1827004"/>
          </a:xfrm>
          <a:prstGeom prst="rect">
            <a:avLst/>
          </a:prstGeom>
        </p:spPr>
      </p:pic>
      <p:pic>
        <p:nvPicPr>
          <p:cNvPr id="8" name="Afbeelding 8" descr="Afbeelding met gereedschap, grond, buiten, bezem&#10;&#10;Automatisch gegenereerde beschrijving">
            <a:extLst>
              <a:ext uri="{FF2B5EF4-FFF2-40B4-BE49-F238E27FC236}">
                <a16:creationId xmlns:a16="http://schemas.microsoft.com/office/drawing/2014/main" id="{41BE33A4-365C-D093-1ECB-47743859A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869" y="4944189"/>
            <a:ext cx="2743200" cy="18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llenge #4 | Erstelle ein Lern-Quiz mit Kahoot! - Homeschooling in ...">
            <a:extLst>
              <a:ext uri="{FF2B5EF4-FFF2-40B4-BE49-F238E27FC236}">
                <a16:creationId xmlns:a16="http://schemas.microsoft.com/office/drawing/2014/main" id="{C9D740F2-5DC6-59C1-C00B-C93BB49F1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6"/>
          <a:stretch/>
        </p:blipFill>
        <p:spPr bwMode="auto">
          <a:xfrm>
            <a:off x="-1" y="10"/>
            <a:ext cx="121886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BC46CD03-D076-40A3-9AA4-2B7BB288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48715E-ECE4-31E7-EC1A-B9872C8F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en-US" err="1"/>
              <a:t>Opdracht</a:t>
            </a:r>
            <a:r>
              <a:rPr lang="en-US"/>
              <a:t> 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8D28697-83F7-4C09-A9B2-6CAA58855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B8C15-441A-AAE5-7A9E-0A342B212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383540" indent="-383540"/>
            <a:r>
              <a:rPr lang="en-US"/>
              <a:t>Wat </a:t>
            </a:r>
            <a:r>
              <a:rPr lang="en-US" err="1"/>
              <a:t>gaan</a:t>
            </a:r>
            <a:r>
              <a:rPr lang="en-US"/>
              <a:t> we </a:t>
            </a:r>
            <a:r>
              <a:rPr lang="en-US" err="1"/>
              <a:t>doen</a:t>
            </a:r>
            <a:r>
              <a:rPr lang="nl-NL"/>
              <a:t>?</a:t>
            </a:r>
          </a:p>
          <a:p>
            <a:pPr marL="383540" indent="-383540"/>
            <a:endParaRPr lang="nl-NL"/>
          </a:p>
          <a:p>
            <a:pPr marL="383540" indent="-383540"/>
            <a:r>
              <a:rPr lang="nl-NL"/>
              <a:t>Actief bezig</a:t>
            </a:r>
          </a:p>
          <a:p>
            <a:pPr marL="383540" indent="-383540"/>
            <a:endParaRPr lang="nl-NL"/>
          </a:p>
          <a:p>
            <a:pPr marL="383540" indent="-383540"/>
            <a:r>
              <a:rPr lang="nl-NL" err="1"/>
              <a:t>Kahoot</a:t>
            </a:r>
            <a:r>
              <a:rPr lang="nl-NL"/>
              <a:t> controle</a:t>
            </a:r>
          </a:p>
          <a:p>
            <a:pPr marL="383540" indent="-38354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076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84EAE-6646-3020-3D20-1FF2DF36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80" y="685800"/>
            <a:ext cx="4495788" cy="1485900"/>
          </a:xfrm>
        </p:spPr>
        <p:txBody>
          <a:bodyPr>
            <a:normAutofit/>
          </a:bodyPr>
          <a:lstStyle/>
          <a:p>
            <a:r>
              <a:rPr lang="en-US"/>
              <a:t>De </a:t>
            </a:r>
            <a:r>
              <a:rPr lang="en-US" err="1"/>
              <a:t>Afsluiting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C211-9F9E-11DE-76C5-94B8FC8B8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79" y="2286000"/>
            <a:ext cx="4495788" cy="3886200"/>
          </a:xfrm>
        </p:spPr>
        <p:txBody>
          <a:bodyPr vert="horz" lIns="91440" tIns="45720" rIns="91440" bIns="45720" rtlCol="0">
            <a:normAutofit/>
          </a:bodyPr>
          <a:lstStyle/>
          <a:p>
            <a:pPr marL="383540" indent="-383540"/>
            <a:r>
              <a:rPr lang="en-US"/>
              <a:t>Wat </a:t>
            </a:r>
            <a:r>
              <a:rPr lang="en-US" err="1"/>
              <a:t>hebben</a:t>
            </a:r>
            <a:r>
              <a:rPr lang="en-US"/>
              <a:t> we </a:t>
            </a:r>
            <a:r>
              <a:rPr lang="en-US" err="1"/>
              <a:t>geleerd</a:t>
            </a:r>
            <a:r>
              <a:rPr lang="en-US"/>
              <a:t>?</a:t>
            </a:r>
          </a:p>
          <a:p>
            <a:pPr marL="383540" indent="-383540"/>
            <a:r>
              <a:rPr lang="en-US"/>
              <a:t>4 </a:t>
            </a:r>
            <a:r>
              <a:rPr lang="en-US" err="1"/>
              <a:t>soorten</a:t>
            </a:r>
            <a:r>
              <a:rPr lang="en-US"/>
              <a:t> </a:t>
            </a:r>
            <a:r>
              <a:rPr lang="en-US" err="1"/>
              <a:t>bodembedekkingen</a:t>
            </a:r>
            <a:r>
              <a:rPr lang="en-US"/>
              <a:t>?</a:t>
            </a:r>
          </a:p>
          <a:p>
            <a:pPr marL="383540" indent="-383540"/>
            <a:r>
              <a:rPr lang="en-US"/>
              <a:t>Voor- 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nadeel</a:t>
            </a:r>
            <a:r>
              <a:rPr lang="en-US"/>
              <a:t>?</a:t>
            </a:r>
          </a:p>
          <a:p>
            <a:pPr marL="383540" indent="-383540"/>
            <a:r>
              <a:rPr lang="en-US" err="1"/>
              <a:t>Potstal</a:t>
            </a:r>
            <a:r>
              <a:rPr lang="en-US"/>
              <a:t>?</a:t>
            </a:r>
          </a:p>
          <a:p>
            <a:pPr marL="383540" indent="-383540"/>
            <a:r>
              <a:rPr lang="en-US"/>
              <a:t>De </a:t>
            </a:r>
            <a:r>
              <a:rPr lang="en-US" err="1"/>
              <a:t>gereedschappen</a:t>
            </a:r>
            <a:r>
              <a:rPr lang="en-US"/>
              <a:t>?</a:t>
            </a:r>
          </a:p>
        </p:txBody>
      </p:sp>
      <p:pic>
        <p:nvPicPr>
          <p:cNvPr id="4" name="Afbeelding 4" descr="Afbeelding met persoon, hand, gegeten&#10;&#10;Automatisch gegenereerde beschrijving">
            <a:extLst>
              <a:ext uri="{FF2B5EF4-FFF2-40B4-BE49-F238E27FC236}">
                <a16:creationId xmlns:a16="http://schemas.microsoft.com/office/drawing/2014/main" id="{53704A56-E757-7024-8283-B95FF1C1F7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35" r="6226" b="-5"/>
          <a:stretch/>
        </p:blipFill>
        <p:spPr>
          <a:xfrm>
            <a:off x="6102096" y="4212707"/>
            <a:ext cx="3044952" cy="2645294"/>
          </a:xfrm>
          <a:prstGeom prst="rect">
            <a:avLst/>
          </a:prstGeom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712E4F81-2DCC-7D06-9876-999FC3A6AA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5" b="1482"/>
          <a:stretch/>
        </p:blipFill>
        <p:spPr>
          <a:xfrm>
            <a:off x="9147049" y="4203287"/>
            <a:ext cx="3044952" cy="2654714"/>
          </a:xfrm>
          <a:prstGeom prst="rect">
            <a:avLst/>
          </a:prstGeom>
        </p:spPr>
      </p:pic>
      <p:pic>
        <p:nvPicPr>
          <p:cNvPr id="5" name="Afbeelding 5" descr="Afbeelding met koe, gras, gebouw, binnen&#10;&#10;Automatisch gegenereerde beschrijving">
            <a:extLst>
              <a:ext uri="{FF2B5EF4-FFF2-40B4-BE49-F238E27FC236}">
                <a16:creationId xmlns:a16="http://schemas.microsoft.com/office/drawing/2014/main" id="{D94832D2-3F61-2B6C-76CB-A71BC31923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21" r="22501" b="-1"/>
          <a:stretch/>
        </p:blipFill>
        <p:spPr>
          <a:xfrm>
            <a:off x="6102096" y="10"/>
            <a:ext cx="6089904" cy="42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1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143BA-4736-118A-EE46-20FAB5411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/>
              <a:t>Zijn er nog 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D3B565-C211-C89C-3046-0E0333709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83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4D60D-6DFA-04FD-4C60-3902C90D8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596334"/>
          </a:xfrm>
        </p:spPr>
        <p:txBody>
          <a:bodyPr/>
          <a:lstStyle/>
          <a:p>
            <a:r>
              <a:rPr lang="en-US"/>
              <a:t>Wat we </a:t>
            </a:r>
            <a:r>
              <a:rPr lang="en-US" err="1"/>
              <a:t>deze</a:t>
            </a:r>
            <a:r>
              <a:rPr lang="en-US"/>
              <a:t> les gaan doen: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6748E-B43E-6526-0029-303FC6C3C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3200" err="1"/>
              <a:t>Vorige</a:t>
            </a:r>
            <a:r>
              <a:rPr lang="en-US" sz="3200"/>
              <a:t> les bespreken</a:t>
            </a:r>
          </a:p>
          <a:p>
            <a:pPr marL="383540" indent="-383540"/>
            <a:r>
              <a:rPr lang="en-US" sz="3200" err="1"/>
              <a:t>Leerdoelen</a:t>
            </a:r>
            <a:r>
              <a:rPr lang="en-US" sz="3200"/>
              <a:t> </a:t>
            </a:r>
            <a:r>
              <a:rPr lang="en-US" sz="3200" err="1"/>
              <a:t>bespreken</a:t>
            </a:r>
            <a:endParaRPr lang="en-US" sz="3200"/>
          </a:p>
          <a:p>
            <a:pPr marL="383540" indent="-383540"/>
            <a:r>
              <a:rPr lang="en-US" sz="3200" err="1"/>
              <a:t>Stukje</a:t>
            </a:r>
            <a:r>
              <a:rPr lang="en-US" sz="3200"/>
              <a:t> </a:t>
            </a:r>
            <a:r>
              <a:rPr lang="en-US" sz="3200" err="1"/>
              <a:t>theorie</a:t>
            </a:r>
            <a:endParaRPr lang="en-US" sz="3200"/>
          </a:p>
          <a:p>
            <a:pPr marL="383540" indent="-383540"/>
            <a:r>
              <a:rPr lang="en-US" sz="3200"/>
              <a:t>De </a:t>
            </a:r>
            <a:r>
              <a:rPr lang="en-US" sz="3200" err="1"/>
              <a:t>opdracht</a:t>
            </a:r>
            <a:endParaRPr lang="en-US" sz="3200"/>
          </a:p>
          <a:p>
            <a:pPr marL="383540" indent="-383540"/>
            <a:r>
              <a:rPr lang="en-US" sz="3200" err="1"/>
              <a:t>Afsluiting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9925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5F98E8-BE2A-97D1-A2BF-37FBFFAE4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Vorige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9BA9FD-CBCA-D4B0-3971-FDFFC75CA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/>
              <a:t>Stand(s), </a:t>
            </a:r>
            <a:r>
              <a:rPr lang="nl-NL" sz="3200" err="1"/>
              <a:t>binnenbox</a:t>
            </a:r>
            <a:r>
              <a:rPr lang="nl-NL" sz="3200"/>
              <a:t> en </a:t>
            </a:r>
            <a:r>
              <a:rPr lang="nl-NL" sz="3200" err="1"/>
              <a:t>buitenbox</a:t>
            </a:r>
            <a:endParaRPr lang="nl-NL" sz="3200"/>
          </a:p>
          <a:p>
            <a:r>
              <a:rPr lang="nl-NL" sz="3200"/>
              <a:t>Verschillende bodem bedekkingen</a:t>
            </a:r>
          </a:p>
          <a:p>
            <a:r>
              <a:rPr lang="nl-NL" sz="3200"/>
              <a:t>Algemene info paard en ezel</a:t>
            </a:r>
          </a:p>
          <a:p>
            <a:r>
              <a:rPr lang="nl-NL" sz="3200"/>
              <a:t>Natuurlijke leefomgeving paard en ezel</a:t>
            </a:r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63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917F-2141-F2C4-2D9D-6EE6C5B3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Leerdoelen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4F28B-DC94-18C6-8501-13B66EA7D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/>
              <a:t>Het </a:t>
            </a:r>
            <a:r>
              <a:rPr lang="en-US" sz="3200" err="1"/>
              <a:t>herkennen</a:t>
            </a:r>
            <a:r>
              <a:rPr lang="en-US" sz="3200"/>
              <a:t> van </a:t>
            </a:r>
            <a:r>
              <a:rPr lang="en-US" sz="3200" err="1"/>
              <a:t>bodembedekking</a:t>
            </a:r>
            <a:r>
              <a:rPr lang="en-US" sz="3200"/>
              <a:t> </a:t>
            </a:r>
          </a:p>
          <a:p>
            <a:r>
              <a:rPr lang="en-US" sz="3200"/>
              <a:t>Wat is </a:t>
            </a:r>
            <a:r>
              <a:rPr lang="en-US" sz="3200" err="1"/>
              <a:t>een</a:t>
            </a:r>
            <a:r>
              <a:rPr lang="en-US" sz="3200"/>
              <a:t> </a:t>
            </a:r>
            <a:r>
              <a:rPr lang="en-US" sz="3200" err="1"/>
              <a:t>potstal</a:t>
            </a:r>
            <a:r>
              <a:rPr lang="nl-NL" sz="3200"/>
              <a:t>?</a:t>
            </a:r>
            <a:endParaRPr lang="en-US" sz="3200"/>
          </a:p>
          <a:p>
            <a:r>
              <a:rPr lang="en-US" sz="3200"/>
              <a:t>Het </a:t>
            </a:r>
            <a:r>
              <a:rPr lang="en-US" sz="3200" err="1"/>
              <a:t>herkennen</a:t>
            </a:r>
            <a:r>
              <a:rPr lang="en-US" sz="3200"/>
              <a:t> van </a:t>
            </a:r>
            <a:r>
              <a:rPr lang="en-US" sz="3200" err="1"/>
              <a:t>gereedschappen</a:t>
            </a:r>
            <a:r>
              <a:rPr lang="en-US" sz="3200"/>
              <a:t> </a:t>
            </a:r>
            <a:r>
              <a:rPr lang="en-US" sz="3200" err="1"/>
              <a:t>en</a:t>
            </a:r>
            <a:r>
              <a:rPr lang="en-US" sz="3200"/>
              <a:t> </a:t>
            </a:r>
            <a:r>
              <a:rPr lang="en-US" sz="3200" err="1"/>
              <a:t>materialen</a:t>
            </a:r>
            <a:r>
              <a:rPr lang="en-US" sz="3200"/>
              <a:t>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4" name="Picture 3" descr="Dwarsdoorsnede van een jonge plant en de wortels">
            <a:extLst>
              <a:ext uri="{FF2B5EF4-FFF2-40B4-BE49-F238E27FC236}">
                <a16:creationId xmlns:a16="http://schemas.microsoft.com/office/drawing/2014/main" id="{66DCBC1E-EB50-B328-4F02-53A74C669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1241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33867FC-EB8E-4B00-B7D5-7967D9DF1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D69E00ED-B0F1-4570-A74E-E05D0E9A8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074D0BE7-DDD8-46AB-A2C1-5B7FFD921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8CF1A-58E0-ADB9-3EBC-E53F74E7A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cap="all"/>
              <a:t>Bodembedekkingen stal </a:t>
            </a:r>
          </a:p>
        </p:txBody>
      </p:sp>
    </p:spTree>
    <p:extLst>
      <p:ext uri="{BB962C8B-B14F-4D97-AF65-F5344CB8AC3E}">
        <p14:creationId xmlns:p14="http://schemas.microsoft.com/office/powerpoint/2010/main" val="157189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Zaagsel te koop - Fijn en wit van naaldhout - Kleine balen">
            <a:extLst>
              <a:ext uri="{FF2B5EF4-FFF2-40B4-BE49-F238E27FC236}">
                <a16:creationId xmlns:a16="http://schemas.microsoft.com/office/drawing/2014/main" id="{CC5EA085-8394-45D2-05DF-951A127A3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r="11248" b="5"/>
          <a:stretch/>
        </p:blipFill>
        <p:spPr bwMode="auto">
          <a:xfrm>
            <a:off x="3069911" y="-33044"/>
            <a:ext cx="2952750" cy="3940619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utkrullen te koop - Stofvrij houtvezel van blank vurenhout">
            <a:extLst>
              <a:ext uri="{FF2B5EF4-FFF2-40B4-BE49-F238E27FC236}">
                <a16:creationId xmlns:a16="http://schemas.microsoft.com/office/drawing/2014/main" id="{5A2FEB0B-72AB-7969-B73A-20F1C8956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3" r="13221"/>
          <a:stretch/>
        </p:blipFill>
        <p:spPr bwMode="auto">
          <a:xfrm>
            <a:off x="6106955" y="-33043"/>
            <a:ext cx="2930840" cy="3940618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las">
            <a:extLst>
              <a:ext uri="{FF2B5EF4-FFF2-40B4-BE49-F238E27FC236}">
                <a16:creationId xmlns:a16="http://schemas.microsoft.com/office/drawing/2014/main" id="{45461F2A-E3AC-B181-0AF8-B32FD08B6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r="39428" b="-2"/>
          <a:stretch/>
        </p:blipFill>
        <p:spPr bwMode="auto">
          <a:xfrm>
            <a:off x="9239249" y="-33043"/>
            <a:ext cx="2952751" cy="4026227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ro te koop - Kleine en grote strobalen - Lang tarwestro kopen">
            <a:extLst>
              <a:ext uri="{FF2B5EF4-FFF2-40B4-BE49-F238E27FC236}">
                <a16:creationId xmlns:a16="http://schemas.microsoft.com/office/drawing/2014/main" id="{362FF731-35F7-3F08-B4E3-909B310E3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2" r="12274" b="3"/>
          <a:stretch/>
        </p:blipFill>
        <p:spPr bwMode="auto">
          <a:xfrm>
            <a:off x="0" y="0"/>
            <a:ext cx="2952751" cy="4049475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31655B4F-4050-4B1F-82A8-180E74CF9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2EA4C97B-84C4-4658-A6D6-600CB62B4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24FE591E-19B9-480D-9B26-EB96D70C2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7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2ACD4101-F758-7835-751A-4FAB50963CFD}"/>
              </a:ext>
            </a:extLst>
          </p:cNvPr>
          <p:cNvSpPr txBox="1"/>
          <p:nvPr/>
        </p:nvSpPr>
        <p:spPr>
          <a:xfrm>
            <a:off x="101298" y="4293080"/>
            <a:ext cx="2628898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600" b="1">
                <a:solidFill>
                  <a:schemeClr val="bg1"/>
                </a:solidFill>
              </a:rPr>
              <a:t>Stro</a:t>
            </a:r>
          </a:p>
          <a:p>
            <a:pPr marL="342900" indent="-342900">
              <a:buFontTx/>
              <a:buChar char="-"/>
            </a:pPr>
            <a:endParaRPr lang="nl-NL" sz="2000" b="1">
              <a:solidFill>
                <a:schemeClr val="bg1"/>
              </a:solidFill>
              <a:cs typeface="Calibri"/>
            </a:endParaRPr>
          </a:p>
          <a:p>
            <a:pPr marL="342900" indent="-342900">
              <a:buFontTx/>
              <a:buChar char="-"/>
            </a:pPr>
            <a:endParaRPr lang="nl-NL" sz="2000">
              <a:cs typeface="Calibri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2AF4AB0-6BF3-A8EB-C315-2274ABC81780}"/>
              </a:ext>
            </a:extLst>
          </p:cNvPr>
          <p:cNvSpPr txBox="1"/>
          <p:nvPr/>
        </p:nvSpPr>
        <p:spPr>
          <a:xfrm>
            <a:off x="9836735" y="4380759"/>
            <a:ext cx="175777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600" b="1">
                <a:solidFill>
                  <a:schemeClr val="bg1"/>
                </a:solidFill>
              </a:rPr>
              <a:t>Vlas</a:t>
            </a:r>
          </a:p>
          <a:p>
            <a:pPr marL="342900" indent="-342900">
              <a:buFontTx/>
              <a:buChar char="-"/>
            </a:pPr>
            <a:endParaRPr lang="nl-NL" sz="20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8B5482F-F1A5-3991-E76E-0C55410A10AE}"/>
              </a:ext>
            </a:extLst>
          </p:cNvPr>
          <p:cNvSpPr txBox="1"/>
          <p:nvPr/>
        </p:nvSpPr>
        <p:spPr>
          <a:xfrm>
            <a:off x="3425651" y="4442314"/>
            <a:ext cx="273467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>
                <a:solidFill>
                  <a:schemeClr val="bg1"/>
                </a:solidFill>
              </a:rPr>
              <a:t>Zaagsel</a:t>
            </a:r>
          </a:p>
          <a:p>
            <a:pPr marL="342900" indent="-342900">
              <a:buFontTx/>
              <a:buChar char="-"/>
            </a:pPr>
            <a:endParaRPr lang="nl-NL" sz="2000" b="1">
              <a:solidFill>
                <a:schemeClr val="bg1"/>
              </a:solidFill>
              <a:cs typeface="Calibri"/>
            </a:endParaRPr>
          </a:p>
          <a:p>
            <a:pPr marL="342900" indent="-342900">
              <a:buFontTx/>
              <a:buChar char="-"/>
            </a:pPr>
            <a:endParaRPr lang="nl-NL" sz="20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AE6EE74-A446-E600-9AF0-E8178C6FF712}"/>
              </a:ext>
            </a:extLst>
          </p:cNvPr>
          <p:cNvSpPr txBox="1"/>
          <p:nvPr/>
        </p:nvSpPr>
        <p:spPr>
          <a:xfrm>
            <a:off x="6734914" y="4380759"/>
            <a:ext cx="2675694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>
                <a:solidFill>
                  <a:schemeClr val="bg1"/>
                </a:solidFill>
              </a:rPr>
              <a:t>Houtkrullen</a:t>
            </a:r>
          </a:p>
          <a:p>
            <a:pPr marL="342900" indent="-342900">
              <a:buFontTx/>
              <a:buChar char="-"/>
            </a:pPr>
            <a:endParaRPr lang="nl-NL" sz="2000" b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378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Zaagsel te koop - Fijn en wit van naaldhout - Kleine balen">
            <a:extLst>
              <a:ext uri="{FF2B5EF4-FFF2-40B4-BE49-F238E27FC236}">
                <a16:creationId xmlns:a16="http://schemas.microsoft.com/office/drawing/2014/main" id="{CC5EA085-8394-45D2-05DF-951A127A3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r="11248" b="5"/>
          <a:stretch/>
        </p:blipFill>
        <p:spPr bwMode="auto">
          <a:xfrm>
            <a:off x="3053478" y="0"/>
            <a:ext cx="2952750" cy="3940619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utkrullen te koop - Stofvrij houtvezel van blank vurenhout">
            <a:extLst>
              <a:ext uri="{FF2B5EF4-FFF2-40B4-BE49-F238E27FC236}">
                <a16:creationId xmlns:a16="http://schemas.microsoft.com/office/drawing/2014/main" id="{5A2FEB0B-72AB-7969-B73A-20F1C8956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3" r="13221"/>
          <a:stretch/>
        </p:blipFill>
        <p:spPr bwMode="auto">
          <a:xfrm>
            <a:off x="6106955" y="-33043"/>
            <a:ext cx="2930840" cy="3940618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las">
            <a:extLst>
              <a:ext uri="{FF2B5EF4-FFF2-40B4-BE49-F238E27FC236}">
                <a16:creationId xmlns:a16="http://schemas.microsoft.com/office/drawing/2014/main" id="{45461F2A-E3AC-B181-0AF8-B32FD08B6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r="39428" b="-2"/>
          <a:stretch/>
        </p:blipFill>
        <p:spPr bwMode="auto">
          <a:xfrm>
            <a:off x="9239249" y="-33043"/>
            <a:ext cx="2952751" cy="4026227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ro te koop - Kleine en grote strobalen - Lang tarwestro kopen">
            <a:extLst>
              <a:ext uri="{FF2B5EF4-FFF2-40B4-BE49-F238E27FC236}">
                <a16:creationId xmlns:a16="http://schemas.microsoft.com/office/drawing/2014/main" id="{362FF731-35F7-3F08-B4E3-909B310E3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2" r="12274" b="3"/>
          <a:stretch/>
        </p:blipFill>
        <p:spPr bwMode="auto">
          <a:xfrm>
            <a:off x="0" y="0"/>
            <a:ext cx="2952751" cy="4049475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31655B4F-4050-4B1F-82A8-180E74CF9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2EA4C97B-84C4-4658-A6D6-600CB62B4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24FE591E-19B9-480D-9B26-EB96D70C2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7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2ACD4101-F758-7835-751A-4FAB50963CFD}"/>
              </a:ext>
            </a:extLst>
          </p:cNvPr>
          <p:cNvSpPr txBox="1"/>
          <p:nvPr/>
        </p:nvSpPr>
        <p:spPr>
          <a:xfrm>
            <a:off x="101298" y="4293080"/>
            <a:ext cx="262889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600" b="1">
                <a:solidFill>
                  <a:schemeClr val="bg1"/>
                </a:solidFill>
              </a:rPr>
              <a:t>Stro</a:t>
            </a:r>
          </a:p>
          <a:p>
            <a:pPr marL="342900" indent="-342900">
              <a:buFontTx/>
              <a:buChar char="-"/>
            </a:pPr>
            <a:r>
              <a:rPr lang="nl-NL" sz="2000" b="1">
                <a:solidFill>
                  <a:schemeClr val="bg1"/>
                </a:solidFill>
                <a:cs typeface="Calibri"/>
              </a:rPr>
              <a:t>Goedkoop en licht</a:t>
            </a:r>
          </a:p>
          <a:p>
            <a:pPr marL="342900" indent="-342900">
              <a:buFontTx/>
              <a:buChar char="-"/>
            </a:pPr>
            <a:r>
              <a:rPr lang="nl-NL" sz="2000" b="1">
                <a:solidFill>
                  <a:schemeClr val="bg1"/>
                </a:solidFill>
                <a:cs typeface="Calibri"/>
              </a:rPr>
              <a:t>Grotere mesthoop</a:t>
            </a:r>
          </a:p>
          <a:p>
            <a:pPr marL="342900" indent="-342900">
              <a:buFontTx/>
              <a:buChar char="-"/>
            </a:pPr>
            <a:endParaRPr lang="nl-NL" sz="2000">
              <a:cs typeface="Calibri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2AF4AB0-6BF3-A8EB-C315-2274ABC81780}"/>
              </a:ext>
            </a:extLst>
          </p:cNvPr>
          <p:cNvSpPr txBox="1"/>
          <p:nvPr/>
        </p:nvSpPr>
        <p:spPr>
          <a:xfrm>
            <a:off x="9836735" y="4380759"/>
            <a:ext cx="1757778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600" b="1">
                <a:solidFill>
                  <a:schemeClr val="bg1"/>
                </a:solidFill>
              </a:rPr>
              <a:t>Vlas</a:t>
            </a:r>
          </a:p>
          <a:p>
            <a:pPr marL="342900" indent="-342900">
              <a:buFontTx/>
              <a:buChar char="-"/>
            </a:pPr>
            <a:r>
              <a:rPr lang="nl-NL" sz="2000" b="1">
                <a:solidFill>
                  <a:schemeClr val="bg1"/>
                </a:solidFill>
              </a:rPr>
              <a:t>stofvrij</a:t>
            </a:r>
            <a:endParaRPr lang="nl-NL" sz="2000" b="1">
              <a:solidFill>
                <a:schemeClr val="bg1"/>
              </a:solidFill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nl-NL" sz="2000" b="1">
                <a:solidFill>
                  <a:schemeClr val="bg1"/>
                </a:solidFill>
                <a:cs typeface="Calibri"/>
              </a:rPr>
              <a:t>Duur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8B5482F-F1A5-3991-E76E-0C55410A10AE}"/>
              </a:ext>
            </a:extLst>
          </p:cNvPr>
          <p:cNvSpPr txBox="1"/>
          <p:nvPr/>
        </p:nvSpPr>
        <p:spPr>
          <a:xfrm>
            <a:off x="3425651" y="4442314"/>
            <a:ext cx="2734678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>
                <a:solidFill>
                  <a:schemeClr val="bg1"/>
                </a:solidFill>
              </a:rPr>
              <a:t>Zaagsel</a:t>
            </a:r>
          </a:p>
          <a:p>
            <a:pPr marL="342900" indent="-342900">
              <a:buFontTx/>
              <a:buChar char="-"/>
            </a:pPr>
            <a:r>
              <a:rPr lang="nl-NL" sz="2000" b="1">
                <a:solidFill>
                  <a:schemeClr val="bg1"/>
                </a:solidFill>
              </a:rPr>
              <a:t>Goedkoop en neemt vocht goed op</a:t>
            </a:r>
            <a:endParaRPr lang="nl-NL" sz="2000" b="1">
              <a:solidFill>
                <a:schemeClr val="bg1"/>
              </a:solidFill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nl-NL" sz="2000" b="1">
                <a:solidFill>
                  <a:schemeClr val="bg1"/>
                </a:solidFill>
                <a:cs typeface="Calibri"/>
              </a:rPr>
              <a:t>splinters</a:t>
            </a:r>
          </a:p>
          <a:p>
            <a:pPr marL="342900" indent="-342900">
              <a:buFontTx/>
              <a:buChar char="-"/>
            </a:pPr>
            <a:endParaRPr lang="nl-NL" sz="20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AE6EE74-A446-E600-9AF0-E8178C6FF712}"/>
              </a:ext>
            </a:extLst>
          </p:cNvPr>
          <p:cNvSpPr txBox="1"/>
          <p:nvPr/>
        </p:nvSpPr>
        <p:spPr>
          <a:xfrm>
            <a:off x="6734914" y="4380759"/>
            <a:ext cx="2675694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>
                <a:solidFill>
                  <a:schemeClr val="bg1"/>
                </a:solidFill>
              </a:rPr>
              <a:t>Houtkrullen</a:t>
            </a:r>
          </a:p>
          <a:p>
            <a:pPr marL="342900" indent="-342900">
              <a:buFontTx/>
              <a:buChar char="-"/>
            </a:pPr>
            <a:r>
              <a:rPr lang="nl-NL" sz="2000" b="1">
                <a:solidFill>
                  <a:schemeClr val="bg1"/>
                </a:solidFill>
              </a:rPr>
              <a:t>Eten het niet op</a:t>
            </a:r>
            <a:endParaRPr lang="nl-NL" sz="2000" b="1">
              <a:solidFill>
                <a:schemeClr val="bg1"/>
              </a:solidFill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nl-NL" sz="2000" b="1">
                <a:solidFill>
                  <a:schemeClr val="bg1"/>
                </a:solidFill>
                <a:cs typeface="Calibri"/>
              </a:rPr>
              <a:t>Neemt vocht minder goed op</a:t>
            </a:r>
          </a:p>
        </p:txBody>
      </p:sp>
    </p:spTree>
    <p:extLst>
      <p:ext uri="{BB962C8B-B14F-4D97-AF65-F5344CB8AC3E}">
        <p14:creationId xmlns:p14="http://schemas.microsoft.com/office/powerpoint/2010/main" val="902822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48C110B4-D26A-44C6-8576-236CA24E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FFF08-610F-EC63-D2BC-01B38B612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750" y="4531058"/>
            <a:ext cx="4913384" cy="1683474"/>
          </a:xfrm>
        </p:spPr>
        <p:txBody>
          <a:bodyPr>
            <a:normAutofit/>
          </a:bodyPr>
          <a:lstStyle/>
          <a:p>
            <a:r>
              <a:rPr lang="en-US" err="1"/>
              <a:t>Potstal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BCA0E0E-CF6D-B2D7-F43C-483138628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60" r="2" b="11583"/>
          <a:stretch/>
        </p:blipFill>
        <p:spPr>
          <a:xfrm>
            <a:off x="1" y="10"/>
            <a:ext cx="6050279" cy="373265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9C1031E-5F06-60E9-0EED-28319BE393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24" r="3" b="3"/>
          <a:stretch/>
        </p:blipFill>
        <p:spPr>
          <a:xfrm>
            <a:off x="6138672" y="10"/>
            <a:ext cx="6050280" cy="3732653"/>
          </a:xfrm>
          <a:prstGeom prst="rect">
            <a:avLst/>
          </a:prstGeom>
        </p:spPr>
      </p:pic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5BFD4DBB-3229-4DF6-A68A-CD91F8325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030294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D55169E-9BA1-431E-84AD-0C5AD8361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810" y="4531059"/>
            <a:ext cx="4718989" cy="16834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1800"/>
              <a:t>"Een </a:t>
            </a:r>
            <a:r>
              <a:rPr lang="en-US" sz="1800" err="1"/>
              <a:t>stal</a:t>
            </a:r>
            <a:r>
              <a:rPr lang="en-US" sz="1800"/>
              <a:t> </a:t>
            </a:r>
            <a:r>
              <a:rPr lang="en-US" sz="1800" err="1"/>
              <a:t>waar</a:t>
            </a:r>
            <a:r>
              <a:rPr lang="en-US" sz="1800"/>
              <a:t> de </a:t>
            </a:r>
            <a:r>
              <a:rPr lang="en-US" sz="1800" err="1"/>
              <a:t>mest</a:t>
            </a:r>
            <a:r>
              <a:rPr lang="en-US" sz="1800"/>
              <a:t> word </a:t>
            </a:r>
            <a:r>
              <a:rPr lang="en-US" sz="1800" err="1"/>
              <a:t>opgepot</a:t>
            </a:r>
            <a:r>
              <a:rPr lang="en-US" sz="1800"/>
              <a:t>"</a:t>
            </a:r>
          </a:p>
          <a:p>
            <a:pPr marL="383540" indent="-383540"/>
            <a:r>
              <a:rPr lang="en-US" sz="1800"/>
              <a:t>Een </a:t>
            </a:r>
            <a:r>
              <a:rPr lang="en-US" sz="1800" err="1"/>
              <a:t>koe</a:t>
            </a:r>
            <a:r>
              <a:rPr lang="en-US" sz="1800"/>
              <a:t> </a:t>
            </a:r>
            <a:r>
              <a:rPr lang="en-US" sz="1800" err="1"/>
              <a:t>laat</a:t>
            </a:r>
            <a:r>
              <a:rPr lang="en-US" sz="1800"/>
              <a:t> </a:t>
            </a:r>
            <a:r>
              <a:rPr lang="en-US" sz="1800" err="1"/>
              <a:t>zijn</a:t>
            </a:r>
            <a:r>
              <a:rPr lang="en-US" sz="1800"/>
              <a:t> </a:t>
            </a:r>
            <a:r>
              <a:rPr lang="en-US" sz="1800" err="1"/>
              <a:t>mest</a:t>
            </a:r>
            <a:r>
              <a:rPr lang="en-US" sz="1800"/>
              <a:t> </a:t>
            </a:r>
            <a:r>
              <a:rPr lang="en-US" sz="1800" err="1"/>
              <a:t>vallen</a:t>
            </a:r>
          </a:p>
          <a:p>
            <a:pPr marL="383540" indent="-383540"/>
            <a:r>
              <a:rPr lang="en-US" sz="1800"/>
              <a:t>Nieuw </a:t>
            </a:r>
            <a:r>
              <a:rPr lang="en-US" sz="1800" err="1"/>
              <a:t>stro</a:t>
            </a:r>
          </a:p>
          <a:p>
            <a:pPr marL="383540" indent="-383540"/>
            <a:r>
              <a:rPr lang="en-US" sz="1800" err="1"/>
              <a:t>schoongemaakt</a:t>
            </a:r>
          </a:p>
          <a:p>
            <a:pPr marL="0" indent="0">
              <a:buNone/>
            </a:pPr>
            <a:endParaRPr lang="en-US" sz="1800"/>
          </a:p>
        </p:txBody>
      </p:sp>
      <p:sp>
        <p:nvSpPr>
          <p:cNvPr id="15" name="Freeform: Shape 13">
            <a:extLst>
              <a:ext uri="{FF2B5EF4-FFF2-40B4-BE49-F238E27FC236}">
                <a16:creationId xmlns:a16="http://schemas.microsoft.com/office/drawing/2014/main" id="{792979E5-1F93-4CE3-975E-3CAEC618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8077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233E5-62B6-E25E-70E7-66C144BD2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Gereedschap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materialen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1F02BE-890B-FA24-6469-C814F85169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Hooivork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DD320-4C27-0916-7674-65DEA658E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686" y="3305207"/>
            <a:ext cx="4443984" cy="256219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Wingdings" panose="020B0503020102020204" pitchFamily="34" charset="0"/>
              <a:buChar char="§"/>
            </a:pPr>
            <a:r>
              <a:rPr lang="en-US"/>
              <a:t>Met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hooivork</a:t>
            </a:r>
            <a:r>
              <a:rPr lang="en-US"/>
              <a:t> </a:t>
            </a:r>
            <a:r>
              <a:rPr lang="en-US" err="1"/>
              <a:t>verplaats</a:t>
            </a:r>
            <a:r>
              <a:rPr lang="en-US"/>
              <a:t> je </a:t>
            </a:r>
            <a:r>
              <a:rPr lang="en-US" err="1"/>
              <a:t>hooi</a:t>
            </a:r>
            <a:r>
              <a:rPr lang="en-US"/>
              <a:t> of </a:t>
            </a:r>
            <a:r>
              <a:rPr lang="en-US" err="1"/>
              <a:t>stro</a:t>
            </a:r>
            <a:endParaRPr lang="nl-NL"/>
          </a:p>
          <a:p>
            <a:pPr marL="342900" indent="-342900">
              <a:buFont typeface="Wingdings" panose="020B0503020102020204" pitchFamily="34" charset="0"/>
              <a:buChar char="§"/>
            </a:pPr>
            <a:r>
              <a:rPr lang="en-US"/>
              <a:t>2 tot 5 </a:t>
            </a:r>
            <a:r>
              <a:rPr lang="en-US" err="1"/>
              <a:t>tanden</a:t>
            </a:r>
            <a:r>
              <a:rPr lang="en-US"/>
              <a:t> </a:t>
            </a:r>
          </a:p>
          <a:p>
            <a:pPr marL="342900" indent="-342900">
              <a:buFont typeface="Wingdings" panose="020B0503020102020204" pitchFamily="34" charset="0"/>
              <a:buChar char="§"/>
            </a:pPr>
            <a:r>
              <a:rPr lang="en-US" err="1"/>
              <a:t>Ook</a:t>
            </a:r>
            <a:r>
              <a:rPr lang="en-US"/>
              <a:t> </a:t>
            </a:r>
            <a:r>
              <a:rPr lang="en-US" err="1"/>
              <a:t>gebruik</a:t>
            </a:r>
            <a:r>
              <a:rPr lang="en-US"/>
              <a:t> je het om </a:t>
            </a:r>
            <a:r>
              <a:rPr lang="en-US" err="1"/>
              <a:t>mest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 urine </a:t>
            </a:r>
            <a:r>
              <a:rPr lang="en-US" err="1"/>
              <a:t>uit</a:t>
            </a:r>
            <a:r>
              <a:rPr lang="en-US"/>
              <a:t> de </a:t>
            </a:r>
            <a:r>
              <a:rPr lang="en-US" err="1"/>
              <a:t>stallen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verwijderen</a:t>
            </a:r>
            <a:r>
              <a:rPr lang="en-US"/>
              <a:t> </a:t>
            </a:r>
          </a:p>
          <a:p>
            <a:pPr marL="342900" indent="-342900">
              <a:buFont typeface="Wingdings" panose="020B0503020102020204" pitchFamily="34" charset="0"/>
              <a:buChar char="§"/>
            </a:pPr>
            <a:r>
              <a:rPr lang="en-US" err="1"/>
              <a:t>Gebruikt</a:t>
            </a:r>
            <a:r>
              <a:rPr lang="en-US"/>
              <a:t> in </a:t>
            </a:r>
            <a:r>
              <a:rPr lang="en-US" err="1"/>
              <a:t>stallen</a:t>
            </a:r>
            <a:r>
              <a:rPr lang="en-US"/>
              <a:t> met </a:t>
            </a:r>
            <a:r>
              <a:rPr lang="en-US" err="1"/>
              <a:t>stro</a:t>
            </a:r>
            <a:endParaRPr lang="en-US"/>
          </a:p>
          <a:p>
            <a:pPr marL="342900" indent="-342900">
              <a:buFont typeface="Wingdings" panose="020B0503020102020204" pitchFamily="34" charset="0"/>
              <a:buChar char="§"/>
            </a:pPr>
            <a:endParaRPr lang="en-US"/>
          </a:p>
          <a:p>
            <a:pPr marL="383540" indent="-383540"/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FD52B1-5F1C-30F4-2A37-B8D37116D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6418" y="2340864"/>
            <a:ext cx="4592580" cy="823912"/>
          </a:xfrm>
        </p:spPr>
        <p:txBody>
          <a:bodyPr/>
          <a:lstStyle/>
          <a:p>
            <a:r>
              <a:rPr lang="nl-NL"/>
              <a:t>Mestvork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687969C-1468-7123-80F5-AF08162E7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57671" y="3305207"/>
            <a:ext cx="4378670" cy="329153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83540" indent="-383540">
              <a:buFont typeface="Wingdings" panose="020B0503020102020204" pitchFamily="34" charset="0"/>
              <a:buChar char="§"/>
            </a:pPr>
            <a:r>
              <a:rPr lang="nl-NL"/>
              <a:t>Een mestvork wordt gebruikt om mest te verplaatsen </a:t>
            </a:r>
          </a:p>
          <a:p>
            <a:pPr marL="383540" indent="-383540">
              <a:buFont typeface="Wingdings" panose="020B0503020102020204" pitchFamily="34" charset="0"/>
              <a:buChar char="§"/>
            </a:pPr>
            <a:r>
              <a:rPr lang="nl-NL"/>
              <a:t>Heeft meer dan 5 tanden met weinig ruimte er tussen</a:t>
            </a:r>
          </a:p>
          <a:p>
            <a:pPr marL="383540" indent="-383540">
              <a:buFont typeface="Wingdings" panose="020B0503020102020204" pitchFamily="34" charset="0"/>
              <a:buChar char="§"/>
            </a:pPr>
            <a:r>
              <a:rPr lang="nl-NL"/>
              <a:t>Vaak gebruikt in stallen met als bodem zaagsel houtkrullen of vlas</a:t>
            </a:r>
          </a:p>
        </p:txBody>
      </p:sp>
      <p:pic>
        <p:nvPicPr>
          <p:cNvPr id="9" name="Afbeelding 9" descr="Afbeelding met gras, buiten, hooi, droog&#10;&#10;Automatisch gegenereerde beschrijving">
            <a:extLst>
              <a:ext uri="{FF2B5EF4-FFF2-40B4-BE49-F238E27FC236}">
                <a16:creationId xmlns:a16="http://schemas.microsoft.com/office/drawing/2014/main" id="{486924E3-9018-5F82-8ACC-2095614F0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372" y="1426759"/>
            <a:ext cx="2743200" cy="1827339"/>
          </a:xfrm>
          <a:prstGeom prst="rect">
            <a:avLst/>
          </a:prstGeom>
        </p:spPr>
      </p:pic>
      <p:pic>
        <p:nvPicPr>
          <p:cNvPr id="10" name="Afbeelding 10" descr="Afbeelding met persoon&#10;&#10;Automatisch gegenereerde beschrijving">
            <a:extLst>
              <a:ext uri="{FF2B5EF4-FFF2-40B4-BE49-F238E27FC236}">
                <a16:creationId xmlns:a16="http://schemas.microsoft.com/office/drawing/2014/main" id="{DF2564C5-757D-D556-B4C8-B35D96287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943" y="376751"/>
            <a:ext cx="2743200" cy="27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16446"/>
      </p:ext>
    </p:extLst>
  </p:cSld>
  <p:clrMapOvr>
    <a:masterClrMapping/>
  </p:clrMapOvr>
</p:sld>
</file>

<file path=ppt/theme/theme1.xml><?xml version="1.0" encoding="utf-8"?>
<a:theme xmlns:a="http://schemas.openxmlformats.org/drawingml/2006/main" name="Bijsnijden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0</TotalTime>
  <Words>487</Words>
  <Application>Microsoft Office PowerPoint</Application>
  <PresentationFormat>Breedbeeld</PresentationFormat>
  <Paragraphs>139</Paragraphs>
  <Slides>13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Times New Roman</vt:lpstr>
      <vt:lpstr>Wingdings</vt:lpstr>
      <vt:lpstr>Bijsnijden</vt:lpstr>
      <vt:lpstr>Kantoorthema</vt:lpstr>
      <vt:lpstr>Huisvesting &amp; Hygiëne </vt:lpstr>
      <vt:lpstr>Wat we deze les gaan doen: </vt:lpstr>
      <vt:lpstr>Vorige les</vt:lpstr>
      <vt:lpstr>Leerdoelen</vt:lpstr>
      <vt:lpstr>Bodembedekkingen stal </vt:lpstr>
      <vt:lpstr>PowerPoint-presentatie</vt:lpstr>
      <vt:lpstr>PowerPoint-presentatie</vt:lpstr>
      <vt:lpstr>Potstal</vt:lpstr>
      <vt:lpstr>Gereedschap en materialen</vt:lpstr>
      <vt:lpstr>Gereedschap en materialen </vt:lpstr>
      <vt:lpstr>Opdracht </vt:lpstr>
      <vt:lpstr>De Afsluiting</vt:lpstr>
      <vt:lpstr>Zijn er nog 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Maxime Van Straten</cp:lastModifiedBy>
  <cp:revision>2</cp:revision>
  <dcterms:created xsi:type="dcterms:W3CDTF">2023-01-18T12:15:23Z</dcterms:created>
  <dcterms:modified xsi:type="dcterms:W3CDTF">2023-02-22T12:22:11Z</dcterms:modified>
</cp:coreProperties>
</file>